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3" r:id="rId6"/>
    <p:sldId id="266" r:id="rId7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072"/>
    <a:srgbClr val="016495"/>
    <a:srgbClr val="FFCB15"/>
    <a:srgbClr val="043D7B"/>
    <a:srgbClr val="ECCD1B"/>
    <a:srgbClr val="016596"/>
    <a:srgbClr val="73A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6C021-CBF7-401D-846B-BE9780509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E017F-5FDB-451D-BDFC-31374B8CF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79F66-12DC-4D3C-8678-29163F39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BB8B8-F022-4FFB-97AD-E29819FF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CEAAD-F262-4921-A86E-34A0BEA2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05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6D9-EB59-4FC0-9BD3-F24A06A3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F90C2-3003-4772-A6D3-DB9F1907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2CB8-32C8-44B8-94F2-88325FC6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5F461-8994-4D3E-B52D-76896ED8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0C9E0-20C3-4779-9092-47FE302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214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1A7A85-774E-40BE-9A33-FB2679255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D55D3-8290-488C-9692-99957874D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BF59F-B06D-4EB2-B01F-2DF7EC5A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2B560-C31F-4C4A-8287-0AA41ADE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B41AD-3D01-4858-897F-C73C55CA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824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F825-F11B-4125-9742-3592129A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349"/>
            <a:ext cx="10515600" cy="963613"/>
          </a:xfrm>
        </p:spPr>
        <p:txBody>
          <a:bodyPr/>
          <a:lstStyle>
            <a:lvl1pPr algn="r" rtl="1"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ABB7F-CA13-4D61-886F-52758D37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6317"/>
            <a:ext cx="10515600" cy="3806742"/>
          </a:xfrm>
        </p:spPr>
        <p:txBody>
          <a:bodyPr/>
          <a:lstStyle>
            <a:lvl1pPr algn="r" rtl="1">
              <a:defRPr>
                <a:cs typeface="B Mitra" panose="00000400000000000000" pitchFamily="2" charset="-78"/>
              </a:defRPr>
            </a:lvl1pPr>
            <a:lvl2pPr algn="r" rtl="1">
              <a:defRPr>
                <a:cs typeface="B Mitra" panose="00000400000000000000" pitchFamily="2" charset="-78"/>
              </a:defRPr>
            </a:lvl2pPr>
            <a:lvl3pPr algn="r" rtl="1">
              <a:defRPr>
                <a:cs typeface="B Mitra" panose="00000400000000000000" pitchFamily="2" charset="-78"/>
              </a:defRPr>
            </a:lvl3pPr>
            <a:lvl4pPr algn="r" rtl="1">
              <a:defRPr>
                <a:cs typeface="B Mitra" panose="00000400000000000000" pitchFamily="2" charset="-78"/>
              </a:defRPr>
            </a:lvl4pPr>
            <a:lvl5pPr algn="r" rtl="1">
              <a:defRPr>
                <a:cs typeface="B Mitra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EA860-0099-4FFC-B487-F92985A9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52CD-E3C5-4997-A392-0B5E3A07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037D-E5FE-44E9-ACFD-B98AD49B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sp>
        <p:nvSpPr>
          <p:cNvPr id="8" name="Arrow: Pentagon 13">
            <a:extLst>
              <a:ext uri="{FF2B5EF4-FFF2-40B4-BE49-F238E27FC236}">
                <a16:creationId xmlns:a16="http://schemas.microsoft.com/office/drawing/2014/main" id="{6C517AAF-1FE9-488B-A55C-86EF4AD2352C}"/>
              </a:ext>
            </a:extLst>
          </p:cNvPr>
          <p:cNvSpPr/>
          <p:nvPr userDrawn="1"/>
        </p:nvSpPr>
        <p:spPr>
          <a:xfrm flipH="1">
            <a:off x="6629400" y="341832"/>
            <a:ext cx="5562600" cy="667512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C34DC6-FF67-4ED2-904A-2E2F57040AE3}"/>
              </a:ext>
            </a:extLst>
          </p:cNvPr>
          <p:cNvSpPr/>
          <p:nvPr userDrawn="1"/>
        </p:nvSpPr>
        <p:spPr>
          <a:xfrm>
            <a:off x="7437375" y="362574"/>
            <a:ext cx="53460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0000"/>
              </a:lnSpc>
            </a:pPr>
            <a:r>
              <a:rPr lang="fa-IR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اولین</a:t>
            </a:r>
            <a:r>
              <a:rPr lang="ar-SA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کنفرانس ملی </a:t>
            </a:r>
            <a:r>
              <a:rPr lang="fa-IR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دوسالانه</a:t>
            </a:r>
            <a:r>
              <a:rPr lang="ar-SA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</a:t>
            </a:r>
            <a:endParaRPr lang="fa-I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  <a:ea typeface="Times New Roman" panose="02020603050405020304" pitchFamily="18" charset="0"/>
              <a:cs typeface="B Esfehan" panose="00000700000000000000" pitchFamily="2" charset="-78"/>
            </a:endParaRPr>
          </a:p>
          <a:p>
            <a:pPr algn="ctr" rtl="1">
              <a:lnSpc>
                <a:spcPct val="100000"/>
              </a:lnSpc>
            </a:pPr>
            <a:r>
              <a:rPr lang="fa-IR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کاربرد هوش مصنوعی در کنترل ترافیک</a:t>
            </a:r>
            <a:r>
              <a:rPr lang="ar-SA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</a:t>
            </a:r>
            <a:endParaRPr 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gerian" panose="04020705040A02060702" pitchFamily="82" charset="0"/>
              <a:ea typeface="Times New Roman" panose="02020603050405020304" pitchFamily="18" charset="0"/>
              <a:cs typeface="B Esfeha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059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D72F-8F1E-43B8-B858-639D5166E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DC66E-2257-43EB-B7E6-72D9054E7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2FA10-A62E-483C-A45E-362492D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66FB8-FE10-4329-9CEC-9A2FE96C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4EFE4-927F-4B7C-BA29-89D83FE3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002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BDA91-A746-4957-A62C-26FBC091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70FD-7449-4DFE-94F5-21A4ACCF5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1AE6-6008-4EB3-8DD0-F70BF2712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8F7-D91F-4B1B-8E8C-272E5DAB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C379D-08E4-4CB2-9FD2-E197DA89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49809-05C6-4A30-937D-B9110C29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160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C872-278A-456B-9AA4-F60642951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588C-B5F8-489F-A0DA-EB0C92ED7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EB3E2-E7B6-4524-AED6-74A74AC17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4D8C4E-BE63-4108-B2A8-BF3C29905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79067-832C-40D6-832A-303A9EF47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CAEB6-4643-49D2-B2CB-D2F09A08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391488-9E54-46A2-BD5C-818592A4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7CE27-8053-4820-93A6-AED7AFC1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78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0B9E-B819-4DC6-92CC-C974C7E8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9B28EC-8628-46D6-9FB5-65EE9DBB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BE571-06F2-45C6-9E86-C309DDDF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77F3F-4225-45B1-ABFD-6D78CBC54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520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78ABD-0EB1-4AAB-A7F0-C9ACDFB3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0C676-BF31-404B-8351-26DFD82C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C9381-2E7A-410C-9ED3-9BC8F18A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3F6AF7-B3D6-4378-A5BE-B4FBC251EDC2}"/>
              </a:ext>
            </a:extLst>
          </p:cNvPr>
          <p:cNvSpPr/>
          <p:nvPr userDrawn="1"/>
        </p:nvSpPr>
        <p:spPr>
          <a:xfrm>
            <a:off x="5776332" y="0"/>
            <a:ext cx="6415667" cy="235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9" name="Arrow: Pentagon 13">
            <a:extLst>
              <a:ext uri="{FF2B5EF4-FFF2-40B4-BE49-F238E27FC236}">
                <a16:creationId xmlns:a16="http://schemas.microsoft.com/office/drawing/2014/main" id="{26822ADD-1D42-4D7E-B6E2-47A06FA54C8E}"/>
              </a:ext>
            </a:extLst>
          </p:cNvPr>
          <p:cNvSpPr/>
          <p:nvPr userDrawn="1"/>
        </p:nvSpPr>
        <p:spPr>
          <a:xfrm flipH="1">
            <a:off x="4981072" y="164364"/>
            <a:ext cx="7210927" cy="952811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  <a:solidFill>
            <a:srgbClr val="2A507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46DCD9-3CBF-42E1-A41B-752C2C033B75}"/>
              </a:ext>
            </a:extLst>
          </p:cNvPr>
          <p:cNvSpPr/>
          <p:nvPr userDrawn="1"/>
        </p:nvSpPr>
        <p:spPr>
          <a:xfrm>
            <a:off x="6315344" y="68368"/>
            <a:ext cx="6563621" cy="1031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3800"/>
              </a:lnSpc>
            </a:pPr>
            <a:r>
              <a:rPr lang="fa-IR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اولین کنفرانس ملی دوسالانه</a:t>
            </a:r>
            <a:br>
              <a:rPr lang="fa-IR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</a:br>
            <a:r>
              <a:rPr lang="fa-IR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کاربرد هوش مصنوعی در کنترل ترافیک</a:t>
            </a:r>
            <a:endParaRPr lang="en-US" sz="2800" b="1" dirty="0">
              <a:solidFill>
                <a:schemeClr val="bg1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Esfehan" panose="00000700000000000000" pitchFamily="2" charset="-78"/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3673BA7-26BF-4F52-9F10-DFEC58247128}"/>
              </a:ext>
            </a:extLst>
          </p:cNvPr>
          <p:cNvSpPr/>
          <p:nvPr userDrawn="1"/>
        </p:nvSpPr>
        <p:spPr>
          <a:xfrm>
            <a:off x="-33453" y="87199"/>
            <a:ext cx="4072053" cy="1039917"/>
          </a:xfrm>
          <a:custGeom>
            <a:avLst/>
            <a:gdLst>
              <a:gd name="connsiteX0" fmla="*/ 0 w 4029913"/>
              <a:gd name="connsiteY0" fmla="*/ 0 h 1039917"/>
              <a:gd name="connsiteX1" fmla="*/ 4029913 w 4029913"/>
              <a:gd name="connsiteY1" fmla="*/ 0 h 1039917"/>
              <a:gd name="connsiteX2" fmla="*/ 4029913 w 4029913"/>
              <a:gd name="connsiteY2" fmla="*/ 519959 h 1039917"/>
              <a:gd name="connsiteX3" fmla="*/ 4029913 w 4029913"/>
              <a:gd name="connsiteY3" fmla="*/ 1039917 h 1039917"/>
              <a:gd name="connsiteX4" fmla="*/ 0 w 4029913"/>
              <a:gd name="connsiteY4" fmla="*/ 1039917 h 1039917"/>
              <a:gd name="connsiteX5" fmla="*/ 0 w 4029913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029913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463050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96186" h="1039917">
                <a:moveTo>
                  <a:pt x="0" y="0"/>
                </a:moveTo>
                <a:lnTo>
                  <a:pt x="4896186" y="24063"/>
                </a:lnTo>
                <a:lnTo>
                  <a:pt x="4463050" y="519959"/>
                </a:lnTo>
                <a:lnTo>
                  <a:pt x="4029913" y="1039917"/>
                </a:lnTo>
                <a:lnTo>
                  <a:pt x="0" y="103991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>
            <a:softEdge rad="3175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3EBE5D0-09E5-1CD3-911F-2A1F138560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436" y="134302"/>
            <a:ext cx="685800" cy="7777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0388D73-D31E-265A-77B7-C6CFDB874C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92" y="154232"/>
            <a:ext cx="751209" cy="7772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7B2B97D-B42F-904F-79C6-B822351DF5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56" y="146648"/>
            <a:ext cx="701180" cy="7315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33ED943-D1C9-F571-5EAF-055917952CC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20" y="177092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4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98E-ACEC-4335-8EC1-51935B253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12BF-0D78-4630-8136-63A5B95C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09CAC-4824-48CE-BB08-F401296FB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254F9-4E98-49B4-BA85-6627F0FE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373F5-EFF3-4E15-BD4C-9F04C546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5F619-FBBB-4A07-B3E2-B57D5B66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869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34E0-2A06-4F68-AEB5-E0B690AD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A5527-C83D-4385-A996-C1CCB407C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AA4E8-D522-488F-BF61-BE3E4B69F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33F35-23C8-41B7-B89C-1E3F8E29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3C34F-F63A-46F4-98D1-3D3EE97DD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BE92D-9887-4ECC-AD4F-CFA6B623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667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581FF-24FD-4A42-9B5C-06E70E2F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5CC40-4A0B-46C5-8C16-ACC10CEC5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F3C72-920D-47C2-85A4-59279ECCD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74DC-8F16-4FEB-B77F-814A53406DE2}" type="datetimeFigureOut">
              <a:rPr lang="fa-IR" smtClean="0"/>
              <a:t>08/08/1446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4CB-3F2E-4030-9F0D-4E01C231E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27E3C-04C5-4914-935A-0057B020F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F291939-4ECF-8CF4-04AD-67AE96677C41}"/>
              </a:ext>
            </a:extLst>
          </p:cNvPr>
          <p:cNvGrpSpPr/>
          <p:nvPr userDrawn="1"/>
        </p:nvGrpSpPr>
        <p:grpSpPr>
          <a:xfrm>
            <a:off x="-10608" y="14723"/>
            <a:ext cx="12202607" cy="6827409"/>
            <a:chOff x="-10608" y="14723"/>
            <a:chExt cx="12202607" cy="682740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E69D4A-176B-4C2F-B77E-77C1B71C1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-4064" y="68367"/>
              <a:ext cx="12196063" cy="6714690"/>
            </a:xfrm>
            <a:prstGeom prst="rect">
              <a:avLst/>
            </a:prstGeom>
          </p:spPr>
        </p:pic>
        <p:sp>
          <p:nvSpPr>
            <p:cNvPr id="9" name="Arrow: Pentagon 10">
              <a:extLst>
                <a:ext uri="{FF2B5EF4-FFF2-40B4-BE49-F238E27FC236}">
                  <a16:creationId xmlns:a16="http://schemas.microsoft.com/office/drawing/2014/main" id="{C0A37DB4-2D94-448B-9325-B7515EA30A9F}"/>
                </a:ext>
              </a:extLst>
            </p:cNvPr>
            <p:cNvSpPr/>
            <p:nvPr/>
          </p:nvSpPr>
          <p:spPr>
            <a:xfrm>
              <a:off x="64306" y="51408"/>
              <a:ext cx="3858214" cy="1039917"/>
            </a:xfrm>
            <a:custGeom>
              <a:avLst/>
              <a:gdLst>
                <a:gd name="connsiteX0" fmla="*/ 0 w 4029913"/>
                <a:gd name="connsiteY0" fmla="*/ 0 h 1039917"/>
                <a:gd name="connsiteX1" fmla="*/ 4029913 w 4029913"/>
                <a:gd name="connsiteY1" fmla="*/ 0 h 1039917"/>
                <a:gd name="connsiteX2" fmla="*/ 4029913 w 4029913"/>
                <a:gd name="connsiteY2" fmla="*/ 519959 h 1039917"/>
                <a:gd name="connsiteX3" fmla="*/ 4029913 w 4029913"/>
                <a:gd name="connsiteY3" fmla="*/ 1039917 h 1039917"/>
                <a:gd name="connsiteX4" fmla="*/ 0 w 4029913"/>
                <a:gd name="connsiteY4" fmla="*/ 1039917 h 1039917"/>
                <a:gd name="connsiteX5" fmla="*/ 0 w 4029913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029913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463050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96186" h="1039917">
                  <a:moveTo>
                    <a:pt x="0" y="0"/>
                  </a:moveTo>
                  <a:lnTo>
                    <a:pt x="4896186" y="24063"/>
                  </a:lnTo>
                  <a:lnTo>
                    <a:pt x="4463050" y="519959"/>
                  </a:lnTo>
                  <a:lnTo>
                    <a:pt x="4029913" y="1039917"/>
                  </a:lnTo>
                  <a:lnTo>
                    <a:pt x="0" y="103991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softEdge rad="1270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C778044B-ECE2-4DC4-9747-03005B1447C7}"/>
                </a:ext>
              </a:extLst>
            </p:cNvPr>
            <p:cNvSpPr/>
            <p:nvPr/>
          </p:nvSpPr>
          <p:spPr>
            <a:xfrm flipV="1">
              <a:off x="-2060" y="5901695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5" name="Arrow: Pentagon 13">
              <a:extLst>
                <a:ext uri="{FF2B5EF4-FFF2-40B4-BE49-F238E27FC236}">
                  <a16:creationId xmlns:a16="http://schemas.microsoft.com/office/drawing/2014/main" id="{A9A60A0B-BDA1-406F-9EA8-99B6CE7A071F}"/>
                </a:ext>
              </a:extLst>
            </p:cNvPr>
            <p:cNvSpPr/>
            <p:nvPr/>
          </p:nvSpPr>
          <p:spPr>
            <a:xfrm flipH="1">
              <a:off x="8154481" y="339626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F199B6-000F-45FB-9169-08FF12E38D07}"/>
                </a:ext>
              </a:extLst>
            </p:cNvPr>
            <p:cNvSpPr txBox="1"/>
            <p:nvPr/>
          </p:nvSpPr>
          <p:spPr>
            <a:xfrm>
              <a:off x="415083" y="6066286"/>
              <a:ext cx="2286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a-IR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 Esfehan" panose="00000700000000000000" pitchFamily="2" charset="-78"/>
                </a:rPr>
                <a:t>6 تا 8 اسفند 1403، اصفهان</a:t>
              </a:r>
              <a:endPara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Esfehan" panose="00000700000000000000" pitchFamily="2" charset="-7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977602F-7038-DF51-F3AF-662A67353FA8}"/>
                </a:ext>
              </a:extLst>
            </p:cNvPr>
            <p:cNvSpPr/>
            <p:nvPr userDrawn="1"/>
          </p:nvSpPr>
          <p:spPr>
            <a:xfrm>
              <a:off x="-10608" y="6784420"/>
              <a:ext cx="6492240" cy="577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E1A2AAF-05A3-160A-9C1D-771A759B012D}"/>
                </a:ext>
              </a:extLst>
            </p:cNvPr>
            <p:cNvSpPr/>
            <p:nvPr userDrawn="1"/>
          </p:nvSpPr>
          <p:spPr>
            <a:xfrm>
              <a:off x="5799114" y="14723"/>
              <a:ext cx="6391656" cy="577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3AD139B-78B0-8D0A-6CB4-D8E255B388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8436" y="134302"/>
              <a:ext cx="685800" cy="77771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978D65FD-0CCB-94CF-1DD5-ED905F8962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5292" y="154232"/>
              <a:ext cx="751209" cy="77724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955CEE7-45F9-030B-323A-72F147816F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356" y="146648"/>
              <a:ext cx="701180" cy="73152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42FB3EE-488B-7685-8A04-FF1FB2D2F8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1320" y="177092"/>
              <a:ext cx="731520" cy="7315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2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A6D368C-067B-41DE-AEE6-0F75EEF2F62D}"/>
              </a:ext>
            </a:extLst>
          </p:cNvPr>
          <p:cNvSpPr/>
          <p:nvPr/>
        </p:nvSpPr>
        <p:spPr>
          <a:xfrm>
            <a:off x="3565746" y="1439468"/>
            <a:ext cx="7467663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3800"/>
              </a:lnSpc>
            </a:pPr>
            <a:r>
              <a:rPr lang="fa-IR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اولین</a:t>
            </a:r>
            <a:r>
              <a:rPr lang="ar-SA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کنفرانس ملی </a:t>
            </a:r>
            <a:r>
              <a:rPr lang="fa-IR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دو سالانه</a:t>
            </a:r>
            <a:r>
              <a:rPr lang="ar-SA" sz="2400" b="1" dirty="0">
                <a:solidFill>
                  <a:srgbClr val="0E3E8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</a:t>
            </a:r>
            <a:endParaRPr lang="fa-IR" sz="2400" b="1" dirty="0">
              <a:solidFill>
                <a:srgbClr val="0E3E8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Esfehan" panose="00000700000000000000" pitchFamily="2" charset="-78"/>
            </a:endParaRPr>
          </a:p>
          <a:p>
            <a:pPr algn="ctr" rtl="1">
              <a:lnSpc>
                <a:spcPts val="3800"/>
              </a:lnSpc>
            </a:pPr>
            <a:r>
              <a:rPr lang="fa-IR" sz="28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کاربرد هوش مصنوعی در کنترل ترافیک</a:t>
            </a:r>
            <a:r>
              <a:rPr lang="ar-SA" sz="2800" b="1" dirty="0">
                <a:solidFill>
                  <a:srgbClr val="0E3E8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Esfehan" panose="00000700000000000000" pitchFamily="2" charset="-78"/>
              </a:rPr>
              <a:t> </a:t>
            </a:r>
            <a:endParaRPr lang="en-US" sz="2800" b="1" dirty="0">
              <a:solidFill>
                <a:srgbClr val="0E3E8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Esfehan" panose="00000700000000000000" pitchFamily="2" charset="-78"/>
            </a:endParaRPr>
          </a:p>
        </p:txBody>
      </p:sp>
      <p:sp>
        <p:nvSpPr>
          <p:cNvPr id="17" name="Google Shape;62;p13">
            <a:extLst>
              <a:ext uri="{FF2B5EF4-FFF2-40B4-BE49-F238E27FC236}">
                <a16:creationId xmlns:a16="http://schemas.microsoft.com/office/drawing/2014/main" id="{C796BA52-F537-4394-AD2F-6BA770F8220E}"/>
              </a:ext>
            </a:extLst>
          </p:cNvPr>
          <p:cNvSpPr txBox="1">
            <a:spLocks/>
          </p:cNvSpPr>
          <p:nvPr/>
        </p:nvSpPr>
        <p:spPr>
          <a:xfrm>
            <a:off x="2596248" y="2849816"/>
            <a:ext cx="9476874" cy="1298144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3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عنوان سخنرانی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582FAD-E16F-486B-BCB0-60D69940BAD9}"/>
              </a:ext>
            </a:extLst>
          </p:cNvPr>
          <p:cNvSpPr txBox="1"/>
          <p:nvPr/>
        </p:nvSpPr>
        <p:spPr>
          <a:xfrm>
            <a:off x="3763512" y="4035545"/>
            <a:ext cx="7072132" cy="121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fa-IR" sz="1600" b="1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و نام خانوادگی نویسنده/نویسندگان</a:t>
            </a:r>
            <a:r>
              <a:rPr lang="fa-IR" sz="1600" b="1" baseline="30000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endParaRPr lang="en-US" sz="1600" b="1" baseline="30000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1. مرتبه علمی و وابستگی سازمانی، رشته، دانشگاه، ایمیل</a:t>
            </a: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2. مرتبه علمی و وابستگی سازمانی، رشته، دانشگاه، ایمیل</a:t>
            </a:r>
            <a:endParaRPr lang="en-US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3. مرتبه علمی و وابستگی سازمانی، رشته، دانشگاه، ایمیل</a:t>
            </a:r>
            <a:endParaRPr lang="en-US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5081A87-F962-4AA8-AEFD-15B14A4A98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</a:blip>
          <a:srcRect l="15990" t="16366" r="16958" b="16916"/>
          <a:stretch/>
        </p:blipFill>
        <p:spPr>
          <a:xfrm>
            <a:off x="1614466" y="2849816"/>
            <a:ext cx="2084529" cy="2074118"/>
          </a:xfrm>
          <a:prstGeom prst="ellipse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99E8540-6E6F-4677-894B-44C0EB58DCC8}"/>
              </a:ext>
            </a:extLst>
          </p:cNvPr>
          <p:cNvSpPr txBox="1"/>
          <p:nvPr/>
        </p:nvSpPr>
        <p:spPr>
          <a:xfrm>
            <a:off x="1817225" y="5029892"/>
            <a:ext cx="1719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</a:rPr>
              <a:t>تصویر </a:t>
            </a:r>
            <a:r>
              <a:rPr lang="fa-I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ارائه دهنده</a:t>
            </a:r>
            <a:endParaRPr lang="fa-IR" dirty="0">
              <a:solidFill>
                <a:srgbClr val="FF0000"/>
              </a:solidFill>
            </a:endParaRPr>
          </a:p>
          <a:p>
            <a:pPr algn="ctr"/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2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41" y="1467853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مقدمه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1" y="2598821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4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59" y="1503949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روش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59" y="2634917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9412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3" y="1515980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یافته‌ها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3" y="2646948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2993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7" y="1540043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نتیجه‌گیری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37" y="2671011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988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59B741-36AC-4BE8-94A9-0CADDEC3413A}"/>
              </a:ext>
            </a:extLst>
          </p:cNvPr>
          <p:cNvSpPr/>
          <p:nvPr/>
        </p:nvSpPr>
        <p:spPr>
          <a:xfrm>
            <a:off x="3985657" y="2875002"/>
            <a:ext cx="422068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قدردانی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5365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B Mitra</vt:lpstr>
      <vt:lpstr>B Titr</vt:lpstr>
      <vt:lpstr>Calibri</vt:lpstr>
      <vt:lpstr>Calibri Light</vt:lpstr>
      <vt:lpstr>Times New Roman</vt:lpstr>
      <vt:lpstr>Wingdings</vt:lpstr>
      <vt:lpstr>Office Theme</vt:lpstr>
      <vt:lpstr>PowerPoint Presentation</vt:lpstr>
      <vt:lpstr>مقدمه</vt:lpstr>
      <vt:lpstr>روش</vt:lpstr>
      <vt:lpstr>یافته‌ها</vt:lpstr>
      <vt:lpstr>نتیجه‌گیری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Mohammadreza Sharbaf</cp:lastModifiedBy>
  <cp:revision>19</cp:revision>
  <dcterms:created xsi:type="dcterms:W3CDTF">2024-02-04T17:30:48Z</dcterms:created>
  <dcterms:modified xsi:type="dcterms:W3CDTF">2025-02-06T21:55:59Z</dcterms:modified>
</cp:coreProperties>
</file>